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-120" y="-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580C-0610-D940-A7E9-4DCAD1F955F3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713-DC50-B441-9985-429CA04F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580C-0610-D940-A7E9-4DCAD1F955F3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713-DC50-B441-9985-429CA04F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27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580C-0610-D940-A7E9-4DCAD1F955F3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713-DC50-B441-9985-429CA04F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63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580C-0610-D940-A7E9-4DCAD1F955F3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713-DC50-B441-9985-429CA04F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3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580C-0610-D940-A7E9-4DCAD1F955F3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713-DC50-B441-9985-429CA04F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0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580C-0610-D940-A7E9-4DCAD1F955F3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713-DC50-B441-9985-429CA04F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66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580C-0610-D940-A7E9-4DCAD1F955F3}" type="datetimeFigureOut">
              <a:rPr lang="en-US" smtClean="0"/>
              <a:t>1/8/20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713-DC50-B441-9985-429CA04F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4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580C-0610-D940-A7E9-4DCAD1F955F3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713-DC50-B441-9985-429CA04F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6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580C-0610-D940-A7E9-4DCAD1F955F3}" type="datetimeFigureOut">
              <a:rPr lang="en-US" smtClean="0"/>
              <a:t>1/8/20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713-DC50-B441-9985-429CA04F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4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580C-0610-D940-A7E9-4DCAD1F955F3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713-DC50-B441-9985-429CA04F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77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580C-0610-D940-A7E9-4DCAD1F955F3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713-DC50-B441-9985-429CA04F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75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C580C-0610-D940-A7E9-4DCAD1F955F3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4A713-DC50-B441-9985-429CA04F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7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02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48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1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1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1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1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1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1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1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1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83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83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1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83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83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83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83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83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83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83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83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8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1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1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1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1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1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21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On-screen Show (4:3)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sunil maharjan</dc:creator>
  <cp:lastModifiedBy>sunil maharjan</cp:lastModifiedBy>
  <cp:revision>1</cp:revision>
  <dcterms:created xsi:type="dcterms:W3CDTF">2020-01-08T14:23:23Z</dcterms:created>
  <dcterms:modified xsi:type="dcterms:W3CDTF">2020-01-08T14:30:53Z</dcterms:modified>
</cp:coreProperties>
</file>